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4" r:id="rId4"/>
    <p:sldId id="291" r:id="rId5"/>
    <p:sldId id="294" r:id="rId6"/>
    <p:sldId id="295" r:id="rId7"/>
    <p:sldId id="296" r:id="rId8"/>
    <p:sldId id="293" r:id="rId9"/>
    <p:sldId id="297" r:id="rId10"/>
    <p:sldId id="298" r:id="rId11"/>
    <p:sldId id="299" r:id="rId12"/>
    <p:sldId id="315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292" r:id="rId29"/>
    <p:sldId id="320" r:id="rId30"/>
    <p:sldId id="313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6"/>
    <p:restoredTop sz="93641"/>
  </p:normalViewPr>
  <p:slideViewPr>
    <p:cSldViewPr snapToGrid="0" snapToObjects="1">
      <p:cViewPr varScale="1">
        <p:scale>
          <a:sx n="79" d="100"/>
          <a:sy n="79" d="100"/>
        </p:scale>
        <p:origin x="22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independent,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into </a:t>
            </a:r>
            <a:r>
              <a:rPr lang="en-US" dirty="0" err="1"/>
              <a:t>bCourses</a:t>
            </a:r>
            <a:r>
              <a:rPr lang="en-US" dirty="0"/>
              <a:t> before every lecture</a:t>
            </a:r>
          </a:p>
          <a:p>
            <a:r>
              <a:rPr lang="en-US" dirty="0"/>
              <a:t>Usually there will be room in the “notes” of the ppt if you’d like to type notes in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r>
              <a:rPr lang="en-US" dirty="0"/>
              <a:t>Is there another preferred way to take notes?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</a:t>
            </a:r>
            <a:r>
              <a:rPr lang="en-US"/>
              <a:t>: energy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6363</TotalTime>
  <Words>1915</Words>
  <Application>Microsoft Macintosh PowerPoint</Application>
  <PresentationFormat>Widescreen</PresentationFormat>
  <Paragraphs>276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199</cp:revision>
  <dcterms:created xsi:type="dcterms:W3CDTF">2018-08-20T12:51:30Z</dcterms:created>
  <dcterms:modified xsi:type="dcterms:W3CDTF">2018-08-28T17:33:44Z</dcterms:modified>
</cp:coreProperties>
</file>

<file path=docProps/thumbnail.jpeg>
</file>